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3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1" autoAdjust="0"/>
    <p:restoredTop sz="94737" autoAdjust="0"/>
  </p:normalViewPr>
  <p:slideViewPr>
    <p:cSldViewPr>
      <p:cViewPr varScale="1">
        <p:scale>
          <a:sx n="48" d="100"/>
          <a:sy n="48" d="100"/>
        </p:scale>
        <p:origin x="-11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9A924DAA-7C49-40E5-B6DE-A1A37DE4868E}" type="datetimeFigureOut">
              <a:rPr lang="en-US" smtClean="0"/>
              <a:pPr/>
              <a:t>5/19/2011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25CCA4DB-FE72-4D49-BF98-9B04B41A927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newsflash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24DAA-7C49-40E5-B6DE-A1A37DE4868E}" type="datetimeFigureOut">
              <a:rPr lang="en-US" smtClean="0"/>
              <a:pPr/>
              <a:t>5/19/2011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CA4DB-FE72-4D49-BF98-9B04B41A927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newsflash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24DAA-7C49-40E5-B6DE-A1A37DE4868E}" type="datetimeFigureOut">
              <a:rPr lang="en-US" smtClean="0"/>
              <a:pPr/>
              <a:t>5/19/2011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CA4DB-FE72-4D49-BF98-9B04B41A927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newsflash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9A924DAA-7C49-40E5-B6DE-A1A37DE4868E}" type="datetimeFigureOut">
              <a:rPr lang="en-US" smtClean="0"/>
              <a:pPr/>
              <a:t>5/19/2011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CA4DB-FE72-4D49-BF98-9B04B41A927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newsflash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9A924DAA-7C49-40E5-B6DE-A1A37DE4868E}" type="datetimeFigureOut">
              <a:rPr lang="en-US" smtClean="0"/>
              <a:pPr/>
              <a:t>5/19/2011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25CCA4DB-FE72-4D49-BF98-9B04B41A927F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A924DAA-7C49-40E5-B6DE-A1A37DE4868E}" type="datetimeFigureOut">
              <a:rPr lang="en-US" smtClean="0"/>
              <a:pPr/>
              <a:t>5/19/2011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5CCA4DB-FE72-4D49-BF98-9B04B41A927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newsflash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9A924DAA-7C49-40E5-B6DE-A1A37DE4868E}" type="datetimeFigureOut">
              <a:rPr lang="en-US" smtClean="0"/>
              <a:pPr/>
              <a:t>5/19/2011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25CCA4DB-FE72-4D49-BF98-9B04B41A927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24DAA-7C49-40E5-B6DE-A1A37DE4868E}" type="datetimeFigureOut">
              <a:rPr lang="en-US" smtClean="0"/>
              <a:pPr/>
              <a:t>5/19/2011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CA4DB-FE72-4D49-BF98-9B04B41A927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newsflash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A924DAA-7C49-40E5-B6DE-A1A37DE4868E}" type="datetimeFigureOut">
              <a:rPr lang="en-US" smtClean="0"/>
              <a:pPr/>
              <a:t>5/19/2011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5CCA4DB-FE72-4D49-BF98-9B04B41A927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newsflash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9A924DAA-7C49-40E5-B6DE-A1A37DE4868E}" type="datetimeFigureOut">
              <a:rPr lang="en-US" smtClean="0"/>
              <a:pPr/>
              <a:t>5/19/2011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25CCA4DB-FE72-4D49-BF98-9B04B41A927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9A924DAA-7C49-40E5-B6DE-A1A37DE4868E}" type="datetimeFigureOut">
              <a:rPr lang="en-US" smtClean="0"/>
              <a:pPr/>
              <a:t>5/19/2011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25CCA4DB-FE72-4D49-BF98-9B04B41A927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9A924DAA-7C49-40E5-B6DE-A1A37DE4868E}" type="datetimeFigureOut">
              <a:rPr lang="en-US" smtClean="0"/>
              <a:pPr/>
              <a:t>5/19/2011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25CCA4DB-FE72-4D49-BF98-9B04B41A927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newsflash/>
    <p:sndAc>
      <p:stSnd>
        <p:snd r:embed="rId13" name="chimes.wav"/>
      </p:stSnd>
    </p:sndAc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S04dci7NTPk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news.bbc.co.uk/sportacademy/hi/sa/treatment_room/newsid_2340000/2340911.stm" TargetMode="External"/><Relationship Id="rId7" Type="http://schemas.openxmlformats.org/officeDocument/2006/relationships/hyperlink" Target="http://medicalcenter.osu.edu/patientcare/healthcare_services/allergy_asthma/about_asthma/asthma_children/Pages/index.aspx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rb.ca.gov/research/asthma/asthma.htm" TargetMode="External"/><Relationship Id="rId5" Type="http://schemas.openxmlformats.org/officeDocument/2006/relationships/hyperlink" Target="http://www.allergyandasthma.wppts.com/html/asthma_cases_increasing.php" TargetMode="External"/><Relationship Id="rId4" Type="http://schemas.openxmlformats.org/officeDocument/2006/relationships/hyperlink" Target="http://healthandenergy.com/asthma_increasing.htm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2652712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Asthma Project </a:t>
            </a:r>
            <a:b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Talent 21- 6</a:t>
            </a:r>
            <a:r>
              <a:rPr lang="en-US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grade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505200"/>
            <a:ext cx="8062912" cy="1752600"/>
          </a:xfrm>
        </p:spPr>
        <p:txBody>
          <a:bodyPr/>
          <a:lstStyle/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by: jasmine chiao</a:t>
            </a:r>
          </a:p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period 3-white day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4478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Breathing Exercise </a:t>
            </a:r>
            <a:b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(how I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felt) 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292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1a-</a:t>
            </a:r>
            <a:r>
              <a:rPr lang="en-US" dirty="0" smtClean="0"/>
              <a:t> Relaxed </a:t>
            </a: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1b- </a:t>
            </a:r>
            <a:r>
              <a:rPr lang="en-US" dirty="0" smtClean="0"/>
              <a:t>Less amount of breath </a:t>
            </a:r>
          </a:p>
          <a:p>
            <a:pPr>
              <a:buNone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          </a:t>
            </a:r>
            <a:r>
              <a:rPr lang="en-US" dirty="0" smtClean="0"/>
              <a:t>Not as relaxed </a:t>
            </a: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1c- </a:t>
            </a:r>
            <a:r>
              <a:rPr lang="en-US" dirty="0" smtClean="0"/>
              <a:t>Not enough air </a:t>
            </a:r>
          </a:p>
          <a:p>
            <a:pPr>
              <a:buNone/>
            </a:pPr>
            <a:r>
              <a:rPr lang="en-US" dirty="0" smtClean="0"/>
              <a:t>           Not relaxed; had to keep breathing</a:t>
            </a: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1d- </a:t>
            </a:r>
            <a:r>
              <a:rPr lang="en-US" dirty="0" smtClean="0"/>
              <a:t>I lasted 15 seconds </a:t>
            </a:r>
          </a:p>
          <a:p>
            <a:pPr>
              <a:buNone/>
            </a:pPr>
            <a:r>
              <a:rPr lang="en-US" dirty="0" smtClean="0"/>
              <a:t>           Had no air </a:t>
            </a:r>
          </a:p>
          <a:p>
            <a:pPr>
              <a:buNone/>
            </a:pPr>
            <a:r>
              <a:rPr lang="en-US" dirty="0" smtClean="0"/>
              <a:t>           Stressed  </a:t>
            </a:r>
          </a:p>
          <a:p>
            <a:pPr>
              <a:buNone/>
            </a:pPr>
            <a:r>
              <a:rPr lang="en-US" dirty="0" smtClean="0"/>
              <a:t>           Lungs tired </a:t>
            </a: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1e- </a:t>
            </a:r>
            <a:r>
              <a:rPr lang="en-US" dirty="0" smtClean="0"/>
              <a:t>I feel there is a difference because in the city    there isn’t much things that could cause an attack; but in the country all the pollen and trees could trigger the lungs and cause an attack  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>
            <a:normAutofit/>
          </a:bodyPr>
          <a:lstStyle/>
          <a:p>
            <a:r>
              <a:rPr lang="en-US" dirty="0" smtClean="0"/>
              <a:t>Dealing/Coping </a:t>
            </a:r>
            <a:r>
              <a:rPr lang="en-US" dirty="0" smtClean="0"/>
              <a:t>with Asthma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1"/>
            <a:ext cx="8229600" cy="2133600"/>
          </a:xfrm>
        </p:spPr>
        <p:txBody>
          <a:bodyPr/>
          <a:lstStyle/>
          <a:p>
            <a:r>
              <a:rPr lang="en-US" dirty="0" smtClean="0"/>
              <a:t>The A.L.A.(American Lung Association) recommends tight building spaces </a:t>
            </a:r>
          </a:p>
          <a:p>
            <a:r>
              <a:rPr lang="en-US" dirty="0" smtClean="0"/>
              <a:t>Try to avoid the things that causes an attack 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54162"/>
          </a:xfrm>
        </p:spPr>
        <p:txBody>
          <a:bodyPr>
            <a:normAutofit/>
          </a:bodyPr>
          <a:lstStyle/>
          <a:p>
            <a:r>
              <a:rPr lang="en-US" dirty="0" smtClean="0"/>
              <a:t>Air </a:t>
            </a:r>
            <a:r>
              <a:rPr lang="en-US" dirty="0" smtClean="0"/>
              <a:t>Quality levels in out </a:t>
            </a:r>
            <a:r>
              <a:rPr lang="en-US" dirty="0" smtClean="0"/>
              <a:t>area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</p:spPr>
        <p:txBody>
          <a:bodyPr/>
          <a:lstStyle/>
          <a:p>
            <a:r>
              <a:rPr lang="en-US" dirty="0" smtClean="0"/>
              <a:t>In our area(the state of New Jersey), we always had good air quality. So we don’t need to worry as much </a:t>
            </a:r>
            <a:endParaRPr lang="en-US" dirty="0"/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06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reason why people have asthma now than 20 years ago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3992563"/>
          </a:xfrm>
        </p:spPr>
        <p:txBody>
          <a:bodyPr/>
          <a:lstStyle/>
          <a:p>
            <a:r>
              <a:rPr lang="en-US" dirty="0" smtClean="0"/>
              <a:t>In 1998, more than 15 million people had “the chronic lung condition”. </a:t>
            </a:r>
          </a:p>
          <a:p>
            <a:r>
              <a:rPr lang="en-US" dirty="0" smtClean="0"/>
              <a:t>There has been weather changes; allergies to dust mites, animal dander, and smoking.</a:t>
            </a:r>
          </a:p>
          <a:p>
            <a:endParaRPr lang="en-US" dirty="0" smtClean="0"/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t0.gstatic.com/images?q=tbn:ANd9GcRwMvrmwP0AiuTn4KxUSzyDrCxGz8ick2AXHkm4Mh2CGXkOZ5Go2yJX0x1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275645">
            <a:off x="6092867" y="4082194"/>
            <a:ext cx="2103046" cy="247886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Athlete’s with Asthma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246059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j-lt"/>
              </a:rPr>
              <a:t>Paula Radcliffe-she won the </a:t>
            </a:r>
            <a:r>
              <a:rPr lang="en-US" dirty="0" smtClean="0"/>
              <a:t>Commonwealth Games. She manages her asthma  by making sure she gets the right amount of treatment.</a:t>
            </a:r>
            <a:r>
              <a:rPr lang="en-US" dirty="0" smtClean="0">
                <a:latin typeface="+mj-lt"/>
              </a:rPr>
              <a:t> She had asthma since she was 14 years old</a:t>
            </a:r>
            <a:r>
              <a:rPr lang="en-US" dirty="0" smtClean="0">
                <a:latin typeface="+mj-lt"/>
              </a:rPr>
              <a:t>.</a:t>
            </a:r>
          </a:p>
          <a:p>
            <a:pPr>
              <a:buNone/>
            </a:pPr>
            <a:endParaRPr lang="en-US" dirty="0" smtClean="0">
              <a:latin typeface="+mj-lt"/>
            </a:endParaRPr>
          </a:p>
        </p:txBody>
      </p:sp>
      <p:pic>
        <p:nvPicPr>
          <p:cNvPr id="3074" name="Picture 2" descr="http://t2.gstatic.com/images?q=tbn:ANd9GcRfUmjSQglda8LuP2UcUIkMW9AuoAKdU3gCXQIAhTxZGkUETpYUI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522072">
            <a:off x="836527" y="4452240"/>
            <a:ext cx="1582640" cy="221569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Asthma Video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www.youtube.com/watch?v=S04dci7NTPk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 Cited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3340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hlinkClick r:id="rId3"/>
              </a:rPr>
              <a:t>http://news.bbc.co.uk/sportacademy/hi/sa/treatment_room/newsid_2340000/2340911.stm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http://healthandenergy.com/asthma_increasing.htm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http://www.allergyandasthma.wppts.com/html/asthma_cases_increasing.php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http://www.arb.ca.gov/research/asthma/asthma.htm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http://medicalcenter.osu.edu/patientcare/healthcare_services/allergy_asthma/about_asthma/asthma_children/Pages/index.aspx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CHIAOJ\Local Settings\Temporary Internet Files\Content.IE5\5KKQ9Y6J\MM900236322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31580">
            <a:off x="1342695" y="256823"/>
            <a:ext cx="2241550" cy="2366963"/>
          </a:xfrm>
          <a:prstGeom prst="rect">
            <a:avLst/>
          </a:prstGeom>
          <a:noFill/>
        </p:spPr>
      </p:pic>
      <p:pic>
        <p:nvPicPr>
          <p:cNvPr id="1028" name="Picture 4" descr="C:\Documents and Settings\CHIAOJ\Local Settings\Temporary Internet Files\Content.IE5\8RP37ASO\MM900236296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521570">
            <a:off x="6548435" y="4195168"/>
            <a:ext cx="2286000" cy="2367902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 rot="20501594">
            <a:off x="23235" y="5391284"/>
            <a:ext cx="36695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Goodbye!</a:t>
            </a:r>
            <a:endParaRPr 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 rot="216834">
            <a:off x="6275827" y="890289"/>
            <a:ext cx="16818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Bye!</a:t>
            </a:r>
            <a:endParaRPr lang="en-US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54669" y="2967334"/>
            <a:ext cx="72346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Thanks For Watching!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2973</TotalTime>
  <Words>246</Words>
  <Application>Microsoft Office PowerPoint</Application>
  <PresentationFormat>On-screen Show (4:3)</PresentationFormat>
  <Paragraphs>35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Verve</vt:lpstr>
      <vt:lpstr>Asthma Project  Talent 21- 6th grade</vt:lpstr>
      <vt:lpstr>Breathing Exercise  (how I felt) </vt:lpstr>
      <vt:lpstr>Dealing/Coping with Asthma</vt:lpstr>
      <vt:lpstr>Air Quality levels in out area</vt:lpstr>
      <vt:lpstr>The reason why people have asthma now than 20 years ago</vt:lpstr>
      <vt:lpstr>Athlete’s with Asthma</vt:lpstr>
      <vt:lpstr>Asthma Video </vt:lpstr>
      <vt:lpstr>Works Cited </vt:lpstr>
      <vt:lpstr>Slide 9</vt:lpstr>
    </vt:vector>
  </TitlesOfParts>
  <Company>Hamilton Township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Allergies &amp; Asthma Project  Talent 21- 6th grade </dc:title>
  <dc:creator>*</dc:creator>
  <cp:lastModifiedBy>*</cp:lastModifiedBy>
  <cp:revision>35</cp:revision>
  <dcterms:created xsi:type="dcterms:W3CDTF">2011-05-10T13:31:04Z</dcterms:created>
  <dcterms:modified xsi:type="dcterms:W3CDTF">2011-05-20T11:58:30Z</dcterms:modified>
</cp:coreProperties>
</file>